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285" r:id="rId2"/>
    <p:sldId id="304" r:id="rId3"/>
    <p:sldId id="307" r:id="rId4"/>
    <p:sldId id="306" r:id="rId5"/>
    <p:sldId id="258" r:id="rId6"/>
  </p:sldIdLst>
  <p:sldSz cx="9144000" cy="6858000" type="screen4x3"/>
  <p:notesSz cx="6797675" cy="9926638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ivertsen, Kari" initials="SK" lastIdx="1" clrIdx="0"/>
  <p:cmAuthor id="1" name="Sivertsen, Kari" initials="ksi" lastIdx="5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D6373"/>
    <a:srgbClr val="8190A3"/>
    <a:srgbClr val="EDF1F3"/>
    <a:srgbClr val="008F9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8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80A49C-00DB-41F1-BF4A-61AAFBFF1309}" type="datetimeFigureOut">
              <a:rPr lang="nb-NO" smtClean="0"/>
              <a:t>03.02.2015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6E00A4-313E-4D49-A9E4-86A320AA66E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939885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6332"/>
          </a:xfrm>
          <a:prstGeom prst="rect">
            <a:avLst/>
          </a:prstGeom>
        </p:spPr>
        <p:txBody>
          <a:bodyPr vert="horz" lIns="95562" tIns="47781" rIns="95562" bIns="47781" rtlCol="0"/>
          <a:lstStyle>
            <a:lvl1pPr algn="l">
              <a:defRPr sz="1300"/>
            </a:lvl1pPr>
          </a:lstStyle>
          <a:p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1"/>
            <a:ext cx="2945659" cy="496332"/>
          </a:xfrm>
          <a:prstGeom prst="rect">
            <a:avLst/>
          </a:prstGeom>
        </p:spPr>
        <p:txBody>
          <a:bodyPr vert="horz" lIns="95562" tIns="47781" rIns="95562" bIns="47781" rtlCol="0"/>
          <a:lstStyle>
            <a:lvl1pPr algn="r">
              <a:defRPr sz="1300"/>
            </a:lvl1pPr>
          </a:lstStyle>
          <a:p>
            <a:fld id="{9735E604-AD1A-4EDC-BC8A-1F8901700DDE}" type="datetimeFigureOut">
              <a:rPr lang="nb-NO" smtClean="0"/>
              <a:pPr/>
              <a:t>03.02.2015</a:t>
            </a:fld>
            <a:endParaRPr lang="nb-N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562" tIns="47781" rIns="95562" bIns="47781" rtlCol="0" anchor="ctr"/>
          <a:lstStyle/>
          <a:p>
            <a:endParaRPr lang="nb-N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5562" tIns="47781" rIns="95562" bIns="47781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6332"/>
          </a:xfrm>
          <a:prstGeom prst="rect">
            <a:avLst/>
          </a:prstGeom>
        </p:spPr>
        <p:txBody>
          <a:bodyPr vert="horz" lIns="95562" tIns="47781" rIns="95562" bIns="47781" rtlCol="0" anchor="b"/>
          <a:lstStyle>
            <a:lvl1pPr algn="l">
              <a:defRPr sz="1300"/>
            </a:lvl1pPr>
          </a:lstStyle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6332"/>
          </a:xfrm>
          <a:prstGeom prst="rect">
            <a:avLst/>
          </a:prstGeom>
        </p:spPr>
        <p:txBody>
          <a:bodyPr vert="horz" lIns="95562" tIns="47781" rIns="95562" bIns="47781" rtlCol="0" anchor="b"/>
          <a:lstStyle>
            <a:lvl1pPr algn="r">
              <a:defRPr sz="1300"/>
            </a:lvl1pPr>
          </a:lstStyle>
          <a:p>
            <a:fld id="{5A03FB49-401E-4E2A-8C7B-A751320B1ACA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838968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03FB49-401E-4E2A-8C7B-A751320B1ACA}" type="slidenum">
              <a:rPr lang="nb-NO" smtClean="0"/>
              <a:pPr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887428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1">
    <p:bg>
      <p:bgPr>
        <a:solidFill>
          <a:srgbClr val="4D63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15616" y="2780928"/>
            <a:ext cx="7342584" cy="1296144"/>
          </a:xfrm>
        </p:spPr>
        <p:txBody>
          <a:bodyPr anchor="t" anchorCtr="0">
            <a:noAutofit/>
          </a:bodyPr>
          <a:lstStyle>
            <a:lvl1pPr algn="r">
              <a:defRPr sz="38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nb-NO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15616" y="4221088"/>
            <a:ext cx="7344816" cy="792088"/>
          </a:xfrm>
        </p:spPr>
        <p:txBody>
          <a:bodyPr>
            <a:noAutofit/>
          </a:bodyPr>
          <a:lstStyle>
            <a:lvl1pPr marL="0" indent="0" algn="r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b-NO" dirty="0"/>
          </a:p>
        </p:txBody>
      </p:sp>
      <p:sp>
        <p:nvSpPr>
          <p:cNvPr id="7" name="Rectangle 6"/>
          <p:cNvSpPr/>
          <p:nvPr userDrawn="1"/>
        </p:nvSpPr>
        <p:spPr>
          <a:xfrm>
            <a:off x="904875" y="2790825"/>
            <a:ext cx="138733" cy="1279525"/>
          </a:xfrm>
          <a:prstGeom prst="rect">
            <a:avLst/>
          </a:prstGeom>
          <a:solidFill>
            <a:schemeClr val="accent5">
              <a:lumMod val="75000"/>
            </a:schemeClr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900113" y="4191000"/>
            <a:ext cx="143495" cy="685800"/>
          </a:xfrm>
          <a:prstGeom prst="rect">
            <a:avLst/>
          </a:prstGeom>
          <a:solidFill>
            <a:srgbClr val="008F9A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0" name="Picture 9" descr="logo txt_hvit_no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467997" y="5085184"/>
            <a:ext cx="2212852" cy="1448413"/>
          </a:xfrm>
          <a:prstGeom prst="rect">
            <a:avLst/>
          </a:prstGeom>
        </p:spPr>
      </p:pic>
      <p:pic>
        <p:nvPicPr>
          <p:cNvPr id="11" name="Picture 20" descr="bildestripe.jp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6350" y="1440000"/>
            <a:ext cx="9150350" cy="1135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467544" y="1628800"/>
            <a:ext cx="4032448" cy="43924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 dirty="0"/>
          </a:p>
        </p:txBody>
      </p:sp>
      <p:sp>
        <p:nvSpPr>
          <p:cNvPr id="4" name="Chart Placeholder 3"/>
          <p:cNvSpPr>
            <a:spLocks noGrp="1"/>
          </p:cNvSpPr>
          <p:nvPr>
            <p:ph type="chart" sz="quarter" idx="12"/>
          </p:nvPr>
        </p:nvSpPr>
        <p:spPr>
          <a:xfrm>
            <a:off x="4643438" y="1628775"/>
            <a:ext cx="4032250" cy="4392613"/>
          </a:xfrm>
        </p:spPr>
        <p:txBody>
          <a:bodyPr/>
          <a:lstStyle/>
          <a:p>
            <a:r>
              <a:rPr lang="en-US" smtClean="0"/>
              <a:t>Click icon to add chart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875404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31640" y="4581128"/>
            <a:ext cx="6480720" cy="1296144"/>
          </a:xfrm>
        </p:spPr>
        <p:txBody>
          <a:bodyPr/>
          <a:lstStyle>
            <a:lvl1pPr marL="0" indent="0">
              <a:buNone/>
              <a:defRPr sz="1600" i="1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0" y="1268760"/>
            <a:ext cx="9144000" cy="4320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31640" y="260648"/>
            <a:ext cx="6480720" cy="41764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nb-NO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179512" y="116632"/>
            <a:ext cx="8856984" cy="12961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Rectangle 1"/>
          <p:cNvSpPr/>
          <p:nvPr userDrawn="1"/>
        </p:nvSpPr>
        <p:spPr>
          <a:xfrm>
            <a:off x="0" y="1124744"/>
            <a:ext cx="9144000" cy="720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179512" y="116632"/>
            <a:ext cx="8856984" cy="12961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Rectangle 1"/>
          <p:cNvSpPr/>
          <p:nvPr userDrawn="1"/>
        </p:nvSpPr>
        <p:spPr>
          <a:xfrm>
            <a:off x="0" y="1124744"/>
            <a:ext cx="9144000" cy="720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" name="Rectangle 2"/>
          <p:cNvSpPr/>
          <p:nvPr userDrawn="1"/>
        </p:nvSpPr>
        <p:spPr>
          <a:xfrm>
            <a:off x="0" y="5661248"/>
            <a:ext cx="9144000" cy="11967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90094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2">
    <p:bg>
      <p:bgPr>
        <a:solidFill>
          <a:srgbClr val="4D63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logo txt_hvit_no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467997" y="5085184"/>
            <a:ext cx="2212852" cy="1448413"/>
          </a:xfrm>
          <a:prstGeom prst="rect">
            <a:avLst/>
          </a:prstGeom>
        </p:spPr>
      </p:pic>
      <p:sp>
        <p:nvSpPr>
          <p:cNvPr id="11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-6350" y="1440000"/>
            <a:ext cx="9150350" cy="1135063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 smtClean="0"/>
              <a:t>Click icon to add picture</a:t>
            </a:r>
            <a:endParaRPr lang="nb-NO" dirty="0"/>
          </a:p>
        </p:txBody>
      </p:sp>
      <p:sp>
        <p:nvSpPr>
          <p:cNvPr id="13" name="Title 1"/>
          <p:cNvSpPr>
            <a:spLocks noGrp="1"/>
          </p:cNvSpPr>
          <p:nvPr>
            <p:ph type="ctrTitle"/>
          </p:nvPr>
        </p:nvSpPr>
        <p:spPr>
          <a:xfrm>
            <a:off x="1115616" y="2780928"/>
            <a:ext cx="7342584" cy="1296144"/>
          </a:xfrm>
        </p:spPr>
        <p:txBody>
          <a:bodyPr anchor="t" anchorCtr="0">
            <a:noAutofit/>
          </a:bodyPr>
          <a:lstStyle>
            <a:lvl1pPr algn="r">
              <a:defRPr sz="38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nb-NO" dirty="0"/>
          </a:p>
        </p:txBody>
      </p: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1115616" y="4221088"/>
            <a:ext cx="7344816" cy="792088"/>
          </a:xfrm>
        </p:spPr>
        <p:txBody>
          <a:bodyPr>
            <a:noAutofit/>
          </a:bodyPr>
          <a:lstStyle>
            <a:lvl1pPr marL="0" indent="0" algn="r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b-NO" dirty="0"/>
          </a:p>
        </p:txBody>
      </p:sp>
      <p:sp>
        <p:nvSpPr>
          <p:cNvPr id="15" name="Rectangle 14"/>
          <p:cNvSpPr/>
          <p:nvPr userDrawn="1"/>
        </p:nvSpPr>
        <p:spPr>
          <a:xfrm>
            <a:off x="904875" y="2790825"/>
            <a:ext cx="138733" cy="1279525"/>
          </a:xfrm>
          <a:prstGeom prst="rect">
            <a:avLst/>
          </a:prstGeom>
          <a:solidFill>
            <a:schemeClr val="accent5">
              <a:lumMod val="75000"/>
            </a:schemeClr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6" name="Rectangle 15"/>
          <p:cNvSpPr/>
          <p:nvPr userDrawn="1"/>
        </p:nvSpPr>
        <p:spPr>
          <a:xfrm>
            <a:off x="900113" y="4191000"/>
            <a:ext cx="143495" cy="685800"/>
          </a:xfrm>
          <a:prstGeom prst="rect">
            <a:avLst/>
          </a:prstGeom>
          <a:solidFill>
            <a:srgbClr val="008F9A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4223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3">
    <p:bg>
      <p:bgPr>
        <a:solidFill>
          <a:srgbClr val="4D63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logo txt_hvit_no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467997" y="5085184"/>
            <a:ext cx="2212852" cy="1448413"/>
          </a:xfrm>
          <a:prstGeom prst="rect">
            <a:avLst/>
          </a:prstGeom>
        </p:spPr>
      </p:pic>
      <p:sp>
        <p:nvSpPr>
          <p:cNvPr id="9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-26987" y="1440000"/>
            <a:ext cx="1836000" cy="1135063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 smtClean="0"/>
              <a:t>Click icon to add picture</a:t>
            </a:r>
            <a:endParaRPr lang="nb-NO" dirty="0"/>
          </a:p>
        </p:txBody>
      </p:sp>
      <p:sp>
        <p:nvSpPr>
          <p:cNvPr id="11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1806784" y="1440000"/>
            <a:ext cx="1836000" cy="1135063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 smtClean="0"/>
              <a:t>Click icon to add picture</a:t>
            </a:r>
            <a:endParaRPr lang="nb-NO" dirty="0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5479237" y="1441351"/>
            <a:ext cx="1836000" cy="113400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 smtClean="0"/>
              <a:t>Click icon to add picture</a:t>
            </a:r>
            <a:endParaRPr lang="nb-NO" dirty="0"/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3642524" y="1440000"/>
            <a:ext cx="1836000" cy="1135063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 smtClean="0"/>
              <a:t>Click icon to add picture</a:t>
            </a:r>
            <a:endParaRPr lang="nb-NO" dirty="0"/>
          </a:p>
        </p:txBody>
      </p:sp>
      <p:sp>
        <p:nvSpPr>
          <p:cNvPr id="15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7304313" y="1440000"/>
            <a:ext cx="1836000" cy="1135063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 smtClean="0"/>
              <a:t>Click icon to add picture</a:t>
            </a:r>
            <a:endParaRPr lang="nb-NO" dirty="0"/>
          </a:p>
        </p:txBody>
      </p:sp>
      <p:sp>
        <p:nvSpPr>
          <p:cNvPr id="20" name="Title 1"/>
          <p:cNvSpPr>
            <a:spLocks noGrp="1"/>
          </p:cNvSpPr>
          <p:nvPr>
            <p:ph type="ctrTitle"/>
          </p:nvPr>
        </p:nvSpPr>
        <p:spPr>
          <a:xfrm>
            <a:off x="1115616" y="2780928"/>
            <a:ext cx="7342584" cy="1296144"/>
          </a:xfrm>
        </p:spPr>
        <p:txBody>
          <a:bodyPr anchor="t" anchorCtr="0">
            <a:noAutofit/>
          </a:bodyPr>
          <a:lstStyle>
            <a:lvl1pPr algn="r">
              <a:defRPr sz="38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nb-NO" dirty="0"/>
          </a:p>
        </p:txBody>
      </p:sp>
      <p:sp>
        <p:nvSpPr>
          <p:cNvPr id="21" name="Subtitle 2"/>
          <p:cNvSpPr>
            <a:spLocks noGrp="1"/>
          </p:cNvSpPr>
          <p:nvPr>
            <p:ph type="subTitle" idx="1"/>
          </p:nvPr>
        </p:nvSpPr>
        <p:spPr>
          <a:xfrm>
            <a:off x="1115616" y="4221088"/>
            <a:ext cx="7344816" cy="792088"/>
          </a:xfrm>
        </p:spPr>
        <p:txBody>
          <a:bodyPr>
            <a:noAutofit/>
          </a:bodyPr>
          <a:lstStyle>
            <a:lvl1pPr marL="0" indent="0" algn="r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b-NO" dirty="0"/>
          </a:p>
        </p:txBody>
      </p:sp>
      <p:sp>
        <p:nvSpPr>
          <p:cNvPr id="22" name="Rectangle 21"/>
          <p:cNvSpPr/>
          <p:nvPr userDrawn="1"/>
        </p:nvSpPr>
        <p:spPr>
          <a:xfrm>
            <a:off x="904875" y="2790825"/>
            <a:ext cx="138733" cy="1279525"/>
          </a:xfrm>
          <a:prstGeom prst="rect">
            <a:avLst/>
          </a:prstGeom>
          <a:solidFill>
            <a:schemeClr val="accent5">
              <a:lumMod val="75000"/>
            </a:schemeClr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3" name="Rectangle 22"/>
          <p:cNvSpPr/>
          <p:nvPr userDrawn="1"/>
        </p:nvSpPr>
        <p:spPr>
          <a:xfrm>
            <a:off x="900113" y="4191000"/>
            <a:ext cx="143495" cy="685800"/>
          </a:xfrm>
          <a:prstGeom prst="rect">
            <a:avLst/>
          </a:prstGeom>
          <a:solidFill>
            <a:srgbClr val="008F9A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488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 1"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15616" y="2780928"/>
            <a:ext cx="7342584" cy="1296144"/>
          </a:xfrm>
        </p:spPr>
        <p:txBody>
          <a:bodyPr anchor="t" anchorCtr="0">
            <a:noAutofit/>
          </a:bodyPr>
          <a:lstStyle>
            <a:lvl1pPr algn="r">
              <a:defRPr sz="38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nb-NO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15616" y="4221088"/>
            <a:ext cx="7344816" cy="792088"/>
          </a:xfrm>
        </p:spPr>
        <p:txBody>
          <a:bodyPr>
            <a:noAutofit/>
          </a:bodyPr>
          <a:lstStyle>
            <a:lvl1pPr marL="0" indent="0" algn="r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b-NO" dirty="0"/>
          </a:p>
        </p:txBody>
      </p:sp>
      <p:sp>
        <p:nvSpPr>
          <p:cNvPr id="7" name="Rectangle 6"/>
          <p:cNvSpPr/>
          <p:nvPr userDrawn="1"/>
        </p:nvSpPr>
        <p:spPr>
          <a:xfrm>
            <a:off x="904875" y="2790825"/>
            <a:ext cx="138733" cy="1279525"/>
          </a:xfrm>
          <a:prstGeom prst="rect">
            <a:avLst/>
          </a:prstGeom>
          <a:solidFill>
            <a:schemeClr val="accent5">
              <a:lumMod val="75000"/>
            </a:schemeClr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900113" y="4191000"/>
            <a:ext cx="143495" cy="685800"/>
          </a:xfrm>
          <a:prstGeom prst="rect">
            <a:avLst/>
          </a:prstGeom>
          <a:solidFill>
            <a:srgbClr val="008F9A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1" name="Picture 20" descr="bildestripe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350" y="1440000"/>
            <a:ext cx="9150350" cy="1135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-4860" b="81388"/>
          <a:stretch/>
        </p:blipFill>
        <p:spPr>
          <a:xfrm>
            <a:off x="3563888" y="4807959"/>
            <a:ext cx="2220338" cy="1759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821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Slide 1"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15616" y="2780928"/>
            <a:ext cx="7342584" cy="1296144"/>
          </a:xfrm>
        </p:spPr>
        <p:txBody>
          <a:bodyPr anchor="t" anchorCtr="0">
            <a:noAutofit/>
          </a:bodyPr>
          <a:lstStyle>
            <a:lvl1pPr algn="r">
              <a:defRPr sz="38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nb-NO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15616" y="4221088"/>
            <a:ext cx="7344816" cy="792088"/>
          </a:xfrm>
        </p:spPr>
        <p:txBody>
          <a:bodyPr>
            <a:noAutofit/>
          </a:bodyPr>
          <a:lstStyle>
            <a:lvl1pPr marL="0" indent="0" algn="r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b-NO" dirty="0"/>
          </a:p>
        </p:txBody>
      </p:sp>
      <p:sp>
        <p:nvSpPr>
          <p:cNvPr id="7" name="Rectangle 6"/>
          <p:cNvSpPr/>
          <p:nvPr userDrawn="1"/>
        </p:nvSpPr>
        <p:spPr>
          <a:xfrm>
            <a:off x="904875" y="2790825"/>
            <a:ext cx="138733" cy="1279525"/>
          </a:xfrm>
          <a:prstGeom prst="rect">
            <a:avLst/>
          </a:prstGeom>
          <a:solidFill>
            <a:schemeClr val="accent5">
              <a:lumMod val="75000"/>
            </a:schemeClr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900113" y="4191000"/>
            <a:ext cx="143495" cy="685800"/>
          </a:xfrm>
          <a:prstGeom prst="rect">
            <a:avLst/>
          </a:prstGeom>
          <a:solidFill>
            <a:srgbClr val="008F9A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-4860" b="81388"/>
          <a:stretch/>
        </p:blipFill>
        <p:spPr>
          <a:xfrm>
            <a:off x="3563888" y="4807959"/>
            <a:ext cx="2220338" cy="1759893"/>
          </a:xfrm>
          <a:prstGeom prst="rect">
            <a:avLst/>
          </a:prstGeom>
        </p:spPr>
      </p:pic>
      <p:sp>
        <p:nvSpPr>
          <p:cNvPr id="9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-6350" y="1440000"/>
            <a:ext cx="9150350" cy="1135063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 smtClean="0"/>
              <a:t>Click icon to add picture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7389055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Slide 1"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15616" y="2780928"/>
            <a:ext cx="7342584" cy="1296144"/>
          </a:xfrm>
        </p:spPr>
        <p:txBody>
          <a:bodyPr anchor="t" anchorCtr="0">
            <a:noAutofit/>
          </a:bodyPr>
          <a:lstStyle>
            <a:lvl1pPr algn="r">
              <a:defRPr sz="38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nb-NO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15616" y="4221088"/>
            <a:ext cx="7344816" cy="792088"/>
          </a:xfrm>
        </p:spPr>
        <p:txBody>
          <a:bodyPr>
            <a:noAutofit/>
          </a:bodyPr>
          <a:lstStyle>
            <a:lvl1pPr marL="0" indent="0" algn="r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b-NO" dirty="0"/>
          </a:p>
        </p:txBody>
      </p:sp>
      <p:sp>
        <p:nvSpPr>
          <p:cNvPr id="7" name="Rectangle 6"/>
          <p:cNvSpPr/>
          <p:nvPr userDrawn="1"/>
        </p:nvSpPr>
        <p:spPr>
          <a:xfrm>
            <a:off x="904875" y="2790825"/>
            <a:ext cx="138733" cy="1279525"/>
          </a:xfrm>
          <a:prstGeom prst="rect">
            <a:avLst/>
          </a:prstGeom>
          <a:solidFill>
            <a:schemeClr val="accent5">
              <a:lumMod val="75000"/>
            </a:schemeClr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900113" y="4191000"/>
            <a:ext cx="143495" cy="685800"/>
          </a:xfrm>
          <a:prstGeom prst="rect">
            <a:avLst/>
          </a:prstGeom>
          <a:solidFill>
            <a:srgbClr val="008F9A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-4860" b="81388"/>
          <a:stretch/>
        </p:blipFill>
        <p:spPr>
          <a:xfrm>
            <a:off x="3563888" y="4807959"/>
            <a:ext cx="2220338" cy="1759893"/>
          </a:xfrm>
          <a:prstGeom prst="rect">
            <a:avLst/>
          </a:prstGeom>
        </p:spPr>
      </p:pic>
      <p:sp>
        <p:nvSpPr>
          <p:cNvPr id="9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-26987" y="1440000"/>
            <a:ext cx="1836000" cy="1135063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 smtClean="0"/>
              <a:t>Click icon to add picture</a:t>
            </a:r>
            <a:endParaRPr lang="nb-NO" dirty="0"/>
          </a:p>
        </p:txBody>
      </p:sp>
      <p:sp>
        <p:nvSpPr>
          <p:cNvPr id="10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1806784" y="1440000"/>
            <a:ext cx="1836000" cy="1135063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 smtClean="0"/>
              <a:t>Click icon to add picture</a:t>
            </a:r>
            <a:endParaRPr lang="nb-NO" dirty="0"/>
          </a:p>
        </p:txBody>
      </p:sp>
      <p:sp>
        <p:nvSpPr>
          <p:cNvPr id="12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5479237" y="1441351"/>
            <a:ext cx="1836000" cy="113400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 smtClean="0"/>
              <a:t>Click icon to add picture</a:t>
            </a:r>
            <a:endParaRPr lang="nb-NO" dirty="0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3642524" y="1440000"/>
            <a:ext cx="1836000" cy="1135063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 smtClean="0"/>
              <a:t>Click icon to add picture</a:t>
            </a:r>
            <a:endParaRPr lang="nb-NO" dirty="0"/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7304313" y="1440000"/>
            <a:ext cx="1836000" cy="1135063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 smtClean="0"/>
              <a:t>Click icon to add picture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235710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8801"/>
            <a:ext cx="8229600" cy="4392488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4pPr marL="1254125" indent="-266700">
              <a:defRPr/>
            </a:lvl4pPr>
            <a:lvl5pPr marL="1519238" indent="-177800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28800"/>
            <a:ext cx="4038600" cy="4392489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28800"/>
            <a:ext cx="4038600" cy="4392489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4644008" y="1628800"/>
            <a:ext cx="4032448" cy="4392488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nb-NO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467544" y="1628800"/>
            <a:ext cx="4032448" cy="43924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2785340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37692"/>
            <a:ext cx="8229600" cy="110307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nb-NO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28800"/>
            <a:ext cx="8229600" cy="43924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cxnSp>
        <p:nvCxnSpPr>
          <p:cNvPr id="11" name="Straight Connector 10"/>
          <p:cNvCxnSpPr/>
          <p:nvPr/>
        </p:nvCxnSpPr>
        <p:spPr>
          <a:xfrm>
            <a:off x="539552" y="1446684"/>
            <a:ext cx="8064896" cy="0"/>
          </a:xfrm>
          <a:prstGeom prst="line">
            <a:avLst/>
          </a:prstGeom>
          <a:ln w="190500" cap="sq" cmpd="sng">
            <a:solidFill>
              <a:schemeClr val="bg2">
                <a:lumMod val="20000"/>
                <a:lumOff val="80000"/>
              </a:schemeClr>
            </a:solidFill>
            <a:prstDash val="solid"/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62254" y="6165304"/>
            <a:ext cx="1014202" cy="53411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95536" y="6464369"/>
            <a:ext cx="15841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spc="0" baseline="0" dirty="0" smtClean="0">
                <a:solidFill>
                  <a:schemeClr val="accent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www.nina.no</a:t>
            </a:r>
            <a:endParaRPr lang="nb-NO" sz="1200" b="1" spc="0" baseline="0" dirty="0">
              <a:solidFill>
                <a:schemeClr val="accent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9" r:id="rId3"/>
    <p:sldLayoutId id="2147483664" r:id="rId4"/>
    <p:sldLayoutId id="2147483665" r:id="rId5"/>
    <p:sldLayoutId id="2147483666" r:id="rId6"/>
    <p:sldLayoutId id="2147483650" r:id="rId7"/>
    <p:sldLayoutId id="2147483652" r:id="rId8"/>
    <p:sldLayoutId id="2147483661" r:id="rId9"/>
    <p:sldLayoutId id="2147483662" r:id="rId10"/>
    <p:sldLayoutId id="2147483657" r:id="rId11"/>
    <p:sldLayoutId id="2147483654" r:id="rId12"/>
    <p:sldLayoutId id="2147483655" r:id="rId13"/>
    <p:sldLayoutId id="2147483663" r:id="rId14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tx1"/>
          </a:solidFill>
          <a:latin typeface="Verdana" pitchFamily="34" charset="0"/>
          <a:ea typeface="+mj-ea"/>
          <a:cs typeface="+mj-cs"/>
        </a:defRPr>
      </a:lvl1pPr>
    </p:titleStyle>
    <p:bodyStyle>
      <a:lvl1pPr marL="176213" indent="-176213" algn="l" defTabSz="914400" rtl="0" eaLnBrk="1" latinLnBrk="0" hangingPunct="1">
        <a:spcBef>
          <a:spcPts val="2400"/>
        </a:spcBef>
        <a:buClr>
          <a:schemeClr val="accent5">
            <a:lumMod val="75000"/>
          </a:schemeClr>
        </a:buClr>
        <a:buSzPct val="90000"/>
        <a:buFont typeface="Arial" pitchFamily="34" charset="0"/>
        <a:buChar char="•"/>
        <a:defRPr sz="2600" kern="1200">
          <a:solidFill>
            <a:schemeClr val="tx1"/>
          </a:solidFill>
          <a:latin typeface="Verdana" pitchFamily="34" charset="0"/>
          <a:ea typeface="+mn-ea"/>
          <a:cs typeface="+mn-cs"/>
        </a:defRPr>
      </a:lvl1pPr>
      <a:lvl2pPr marL="538163" indent="-177800" algn="l" defTabSz="914400" rtl="0" eaLnBrk="1" latinLnBrk="0" hangingPunct="1">
        <a:spcBef>
          <a:spcPts val="600"/>
        </a:spcBef>
        <a:buClr>
          <a:srgbClr val="49AFC5"/>
        </a:buClr>
        <a:buSzPct val="70000"/>
        <a:buFont typeface="Wingdings 3" pitchFamily="18" charset="2"/>
        <a:buChar char=""/>
        <a:defRPr sz="2300" kern="1200">
          <a:solidFill>
            <a:schemeClr val="tx1"/>
          </a:solidFill>
          <a:latin typeface="Verdana" pitchFamily="34" charset="0"/>
          <a:ea typeface="+mn-ea"/>
          <a:cs typeface="+mn-cs"/>
        </a:defRPr>
      </a:lvl2pPr>
      <a:lvl3pPr marL="809625" indent="-184150" algn="l" defTabSz="914400" rtl="0" eaLnBrk="1" latinLnBrk="0" hangingPunct="1">
        <a:spcBef>
          <a:spcPts val="600"/>
        </a:spcBef>
        <a:buFont typeface="Arial" pitchFamily="34" charset="0"/>
        <a:buChar char="•"/>
        <a:defRPr sz="2000" kern="1200">
          <a:solidFill>
            <a:schemeClr val="tx1"/>
          </a:solidFill>
          <a:latin typeface="Verdana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5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wmf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6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5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dirty="0" smtClean="0"/>
              <a:t>TMA 4245 Statistikk</a:t>
            </a:r>
            <a:endParaRPr lang="nb-NO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b-NO" dirty="0" smtClean="0"/>
              <a:t>Ons</a:t>
            </a:r>
            <a:r>
              <a:rPr lang="nb-NO" dirty="0" smtClean="0"/>
              <a:t>dag 04.02.2015</a:t>
            </a:r>
            <a:endParaRPr lang="nb-NO" dirty="0"/>
          </a:p>
        </p:txBody>
      </p:sp>
      <p:sp>
        <p:nvSpPr>
          <p:cNvPr id="6" name="TextBox 5"/>
          <p:cNvSpPr txBox="1"/>
          <p:nvPr/>
        </p:nvSpPr>
        <p:spPr>
          <a:xfrm>
            <a:off x="-2124744" y="0"/>
            <a:ext cx="2016224" cy="2246769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nb-NO" sz="1400" b="1" dirty="0" smtClean="0">
                <a:solidFill>
                  <a:schemeClr val="accent1"/>
                </a:solidFill>
              </a:rPr>
              <a:t>Les dette</a:t>
            </a:r>
          </a:p>
          <a:p>
            <a:r>
              <a:rPr lang="nb-NO" sz="1400" dirty="0" smtClean="0"/>
              <a:t>Powerpointmalen inneholder 3 forskjellige  tittel-ark som du kan velge mellom. I tillegg kan du velge lys eller mørk utgave.</a:t>
            </a:r>
          </a:p>
          <a:p>
            <a:pPr marL="180975" indent="-180975">
              <a:buFont typeface="Arial" pitchFamily="34" charset="0"/>
              <a:buChar char="•"/>
            </a:pPr>
            <a:r>
              <a:rPr lang="nb-NO" sz="1400" dirty="0" smtClean="0"/>
              <a:t>Standard 5 bilder</a:t>
            </a:r>
          </a:p>
          <a:p>
            <a:pPr marL="180975" indent="-180975">
              <a:buFont typeface="Arial" pitchFamily="34" charset="0"/>
              <a:buChar char="•"/>
            </a:pPr>
            <a:r>
              <a:rPr lang="nb-NO" sz="1400" dirty="0" smtClean="0"/>
              <a:t>5 valgfrie bilder</a:t>
            </a:r>
          </a:p>
          <a:p>
            <a:pPr marL="180975" indent="-180975">
              <a:buFont typeface="Arial" pitchFamily="34" charset="0"/>
              <a:buChar char="•"/>
            </a:pPr>
            <a:r>
              <a:rPr lang="nb-NO" sz="1400" dirty="0" smtClean="0"/>
              <a:t>1 valgfritt bilde</a:t>
            </a:r>
          </a:p>
        </p:txBody>
      </p:sp>
    </p:spTree>
    <p:extLst>
      <p:ext uri="{BB962C8B-B14F-4D97-AF65-F5344CB8AC3E}">
        <p14:creationId xmlns:p14="http://schemas.microsoft.com/office/powerpoint/2010/main" val="1301850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Poisson-prosess</a:t>
            </a:r>
            <a:endParaRPr lang="nb-N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628800"/>
            <a:ext cx="8229600" cy="4392488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nb-NO" dirty="0" smtClean="0"/>
              <a:t>Antall hendelser i ikke-overlappende intervall er uavhengig. Dvs. prosessen er </a:t>
            </a:r>
            <a:r>
              <a:rPr lang="nb-NO" dirty="0" err="1" smtClean="0"/>
              <a:t>minneløs</a:t>
            </a:r>
            <a:r>
              <a:rPr lang="nb-NO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nb-NO" dirty="0" smtClean="0"/>
              <a:t>Sannsynligheten for at en hendelse skal inntreffe i et kort intervall er proporsjonal  med lengden av intervallet. </a:t>
            </a:r>
          </a:p>
          <a:p>
            <a:pPr marL="514350" indent="-514350">
              <a:buFont typeface="+mj-lt"/>
              <a:buAutoNum type="arabicPeriod"/>
            </a:pPr>
            <a:r>
              <a:rPr lang="nb-NO" dirty="0" smtClean="0"/>
              <a:t>Sannsynligheten for at to eller flere hendelser skal inntreffe i samme, svært korte, intervall er neglisjerbar. </a:t>
            </a:r>
          </a:p>
          <a:p>
            <a:pPr marL="0" indent="0">
              <a:buNone/>
            </a:pPr>
            <a:endParaRPr lang="nb-NO" i="1" dirty="0"/>
          </a:p>
        </p:txBody>
      </p:sp>
    </p:spTree>
    <p:extLst>
      <p:ext uri="{BB962C8B-B14F-4D97-AF65-F5344CB8AC3E}">
        <p14:creationId xmlns:p14="http://schemas.microsoft.com/office/powerpoint/2010/main" val="2246235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Poisson fordeling</a:t>
            </a:r>
            <a:endParaRPr lang="nb-N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628800"/>
            <a:ext cx="8229600" cy="4392488"/>
          </a:xfrm>
        </p:spPr>
        <p:txBody>
          <a:bodyPr/>
          <a:lstStyle/>
          <a:p>
            <a:pPr marL="0" indent="0">
              <a:buNone/>
            </a:pPr>
            <a:r>
              <a:rPr lang="nb-NO" i="1" dirty="0" smtClean="0"/>
              <a:t>X</a:t>
            </a:r>
            <a:r>
              <a:rPr lang="nb-NO" dirty="0" smtClean="0"/>
              <a:t>=antall hendelser i et tidsintervall / areal / volum av en gitt størrelse </a:t>
            </a:r>
            <a:r>
              <a:rPr lang="nb-NO" i="1" dirty="0" smtClean="0"/>
              <a:t>t</a:t>
            </a:r>
            <a:r>
              <a:rPr lang="nb-NO" dirty="0" smtClean="0"/>
              <a:t>. </a:t>
            </a:r>
          </a:p>
          <a:p>
            <a:pPr marL="0" indent="0">
              <a:buNone/>
            </a:pPr>
            <a:r>
              <a:rPr lang="nb-NO" dirty="0" smtClean="0"/>
              <a:t>Sannsynlighetsfordelingen til </a:t>
            </a:r>
            <a:r>
              <a:rPr lang="nb-NO" i="1" dirty="0" err="1" smtClean="0"/>
              <a:t>X</a:t>
            </a:r>
            <a:r>
              <a:rPr lang="nb-NO" dirty="0" smtClean="0"/>
              <a:t> blir da: </a:t>
            </a:r>
          </a:p>
          <a:p>
            <a:pPr marL="0" indent="0">
              <a:buNone/>
            </a:pPr>
            <a:r>
              <a:rPr lang="nb-NO" dirty="0" smtClean="0"/>
              <a:t>                                              </a:t>
            </a:r>
            <a:r>
              <a:rPr lang="nb-NO" i="1" dirty="0" smtClean="0"/>
              <a:t>x=0,1,2,…</a:t>
            </a:r>
          </a:p>
          <a:p>
            <a:pPr marL="0" indent="0">
              <a:buNone/>
            </a:pPr>
            <a:r>
              <a:rPr lang="nb-NO" dirty="0"/>
              <a:t>h</a:t>
            </a:r>
            <a:r>
              <a:rPr lang="nb-NO" dirty="0" smtClean="0"/>
              <a:t>vor </a:t>
            </a:r>
            <a:r>
              <a:rPr lang="el-GR" i="1" dirty="0" smtClean="0"/>
              <a:t>λ</a:t>
            </a:r>
            <a:r>
              <a:rPr lang="nb-NO" i="1" dirty="0" smtClean="0"/>
              <a:t>=</a:t>
            </a:r>
            <a:r>
              <a:rPr lang="nb-NO" dirty="0" smtClean="0"/>
              <a:t>forventet antall hendelser pr tids / romlig enhet. </a:t>
            </a:r>
          </a:p>
          <a:p>
            <a:pPr marL="0" indent="0">
              <a:buNone/>
            </a:pPr>
            <a:endParaRPr lang="nb-NO" i="1" dirty="0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64479061"/>
              </p:ext>
            </p:extLst>
          </p:nvPr>
        </p:nvGraphicFramePr>
        <p:xfrm>
          <a:off x="2699792" y="3140968"/>
          <a:ext cx="2856317" cy="1008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Equation" r:id="rId3" imgW="1295280" imgH="457200" progId="Equation.DSMT4">
                  <p:embed/>
                </p:oleObj>
              </mc:Choice>
              <mc:Fallback>
                <p:oleObj name="Equation" r:id="rId3" imgW="1295280" imgH="457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699792" y="3140968"/>
                        <a:ext cx="2856317" cy="10081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71330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Poisson fordeling</a:t>
            </a:r>
            <a:endParaRPr lang="nb-N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628800"/>
            <a:ext cx="8229600" cy="4392488"/>
          </a:xfrm>
        </p:spPr>
        <p:txBody>
          <a:bodyPr/>
          <a:lstStyle/>
          <a:p>
            <a:pPr marL="0" indent="0">
              <a:buNone/>
            </a:pPr>
            <a:r>
              <a:rPr lang="nb-NO" i="1" dirty="0" smtClean="0"/>
              <a:t>X</a:t>
            </a:r>
            <a:r>
              <a:rPr lang="nb-NO" dirty="0" smtClean="0"/>
              <a:t>=antall hendelser i et tidsintervall / areal / volum av en gitt størrelse </a:t>
            </a:r>
            <a:r>
              <a:rPr lang="nb-NO" i="1" dirty="0" smtClean="0"/>
              <a:t>t</a:t>
            </a:r>
            <a:r>
              <a:rPr lang="nb-NO" dirty="0" smtClean="0"/>
              <a:t>. </a:t>
            </a:r>
          </a:p>
          <a:p>
            <a:pPr marL="0" indent="0">
              <a:buNone/>
            </a:pPr>
            <a:r>
              <a:rPr lang="nb-NO" dirty="0" smtClean="0"/>
              <a:t>Sannsynlighetsfordelingen til </a:t>
            </a:r>
            <a:r>
              <a:rPr lang="nb-NO" i="1" dirty="0" err="1" smtClean="0"/>
              <a:t>X</a:t>
            </a:r>
            <a:r>
              <a:rPr lang="nb-NO" dirty="0" smtClean="0"/>
              <a:t> blir da: </a:t>
            </a:r>
          </a:p>
          <a:p>
            <a:pPr marL="0" indent="0">
              <a:buNone/>
            </a:pPr>
            <a:r>
              <a:rPr lang="nb-NO" dirty="0" smtClean="0"/>
              <a:t>                                              </a:t>
            </a:r>
            <a:r>
              <a:rPr lang="nb-NO" i="1" dirty="0" smtClean="0"/>
              <a:t>x=0,1,2,…</a:t>
            </a:r>
          </a:p>
          <a:p>
            <a:pPr marL="0" indent="0">
              <a:buNone/>
            </a:pPr>
            <a:r>
              <a:rPr lang="nb-NO" dirty="0"/>
              <a:t>h</a:t>
            </a:r>
            <a:r>
              <a:rPr lang="nb-NO" dirty="0" smtClean="0"/>
              <a:t>vor </a:t>
            </a:r>
            <a:r>
              <a:rPr lang="el-GR" i="1" dirty="0" smtClean="0"/>
              <a:t>λ</a:t>
            </a:r>
            <a:r>
              <a:rPr lang="nb-NO" i="1" dirty="0" smtClean="0"/>
              <a:t>=</a:t>
            </a:r>
            <a:r>
              <a:rPr lang="nb-NO" dirty="0" smtClean="0"/>
              <a:t>forventet antall hendelser pr tids / romlig enhet. </a:t>
            </a:r>
          </a:p>
          <a:p>
            <a:pPr marL="0" indent="0">
              <a:buNone/>
            </a:pPr>
            <a:endParaRPr lang="nb-NO" i="1" dirty="0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90522761"/>
              </p:ext>
            </p:extLst>
          </p:nvPr>
        </p:nvGraphicFramePr>
        <p:xfrm>
          <a:off x="2699792" y="3140968"/>
          <a:ext cx="2856317" cy="1008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8" name="Equation" r:id="rId3" imgW="1295280" imgH="457200" progId="Equation.DSMT4">
                  <p:embed/>
                </p:oleObj>
              </mc:Choice>
              <mc:Fallback>
                <p:oleObj name="Equation" r:id="rId3" imgW="1295280" imgH="457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699792" y="3140968"/>
                        <a:ext cx="2856317" cy="10081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11637261"/>
              </p:ext>
            </p:extLst>
          </p:nvPr>
        </p:nvGraphicFramePr>
        <p:xfrm>
          <a:off x="1257300" y="5300663"/>
          <a:ext cx="2741613" cy="630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9" name="Equation" r:id="rId5" imgW="939600" imgH="203040" progId="Equation.DSMT4">
                  <p:embed/>
                </p:oleObj>
              </mc:Choice>
              <mc:Fallback>
                <p:oleObj name="Equation" r:id="rId5" imgW="939600" imgH="203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257300" y="5300663"/>
                        <a:ext cx="2741613" cy="6302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14847873"/>
              </p:ext>
            </p:extLst>
          </p:nvPr>
        </p:nvGraphicFramePr>
        <p:xfrm>
          <a:off x="4572000" y="5157192"/>
          <a:ext cx="3492500" cy="714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0" name="Equation" r:id="rId7" imgW="1117440" imgH="228600" progId="Equation.DSMT4">
                  <p:embed/>
                </p:oleObj>
              </mc:Choice>
              <mc:Fallback>
                <p:oleObj name="Equation" r:id="rId7" imgW="111744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572000" y="5157192"/>
                        <a:ext cx="3492500" cy="7143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18178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1907704" y="188640"/>
            <a:ext cx="5214938" cy="49685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74320" marR="0" lvl="0" indent="-274320" algn="ct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>
                <a:schemeClr val="accent5">
                  <a:lumMod val="75000"/>
                </a:schemeClr>
              </a:buClr>
              <a:buSzTx/>
              <a:buFont typeface="Wingdings 3"/>
              <a:buNone/>
              <a:tabLst/>
              <a:defRPr/>
            </a:pPr>
            <a:endParaRPr kumimoji="0" lang="nb-NO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  <a:p>
            <a:pPr marL="176213" marR="0" lvl="0" indent="-176213" algn="ct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>
                <a:schemeClr val="accent5">
                  <a:lumMod val="75000"/>
                </a:schemeClr>
              </a:buClr>
              <a:buSzTx/>
              <a:buFont typeface="Wingdings 3"/>
              <a:buNone/>
              <a:tabLst/>
              <a:defRPr/>
            </a:pPr>
            <a:endParaRPr kumimoji="0" lang="nb-NO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  <a:p>
            <a:pPr marL="274320" marR="0" lvl="0" indent="-274320" algn="ct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>
                <a:schemeClr val="accent5">
                  <a:lumMod val="75000"/>
                </a:schemeClr>
              </a:buClr>
              <a:buSzTx/>
              <a:buFont typeface="Wingdings 3"/>
              <a:buNone/>
              <a:tabLst/>
              <a:defRPr/>
            </a:pPr>
            <a:endParaRPr kumimoji="0" lang="nb-NO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14773" y="6364779"/>
            <a:ext cx="7200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nb-NO" sz="600" dirty="0" smtClean="0">
                <a:solidFill>
                  <a:srgbClr val="8190A3"/>
                </a:solidFill>
                <a:latin typeface="Verdana" pitchFamily="34" charset="0"/>
              </a:rPr>
              <a:t>Foto på side 1: P. Jordhøy, J. Thomassen, E. B. Thorstad, A. Staverløkk, T. Aarvak, B. </a:t>
            </a:r>
            <a:r>
              <a:rPr lang="nb-NO" sz="600" dirty="0" err="1" smtClean="0">
                <a:solidFill>
                  <a:srgbClr val="8190A3"/>
                </a:solidFill>
                <a:latin typeface="Verdana" pitchFamily="34" charset="0"/>
              </a:rPr>
              <a:t>Løken/Samfoto</a:t>
            </a:r>
            <a:endParaRPr lang="nb-NO" sz="600" dirty="0" smtClean="0">
              <a:solidFill>
                <a:srgbClr val="8190A3"/>
              </a:solidFill>
              <a:latin typeface="Verdana" pitchFamily="34" charset="0"/>
            </a:endParaRPr>
          </a:p>
          <a:p>
            <a:endParaRPr lang="nb-NO" sz="600" dirty="0">
              <a:latin typeface="Verdana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553" b="58032"/>
          <a:stretch/>
        </p:blipFill>
        <p:spPr>
          <a:xfrm>
            <a:off x="542925" y="379177"/>
            <a:ext cx="8275686" cy="430453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owerpoint_presentasjon_norsk">
  <a:themeElements>
    <a:clrScheme name="NINA profilfarger">
      <a:dk1>
        <a:srgbClr val="425563"/>
      </a:dk1>
      <a:lt1>
        <a:srgbClr val="FFFFFF"/>
      </a:lt1>
      <a:dk2>
        <a:srgbClr val="425563"/>
      </a:dk2>
      <a:lt2>
        <a:srgbClr val="425563"/>
      </a:lt2>
      <a:accent1>
        <a:srgbClr val="E57200"/>
      </a:accent1>
      <a:accent2>
        <a:srgbClr val="008C95"/>
      </a:accent2>
      <a:accent3>
        <a:srgbClr val="93328E"/>
      </a:accent3>
      <a:accent4>
        <a:srgbClr val="00628E"/>
      </a:accent4>
      <a:accent5>
        <a:srgbClr val="FFB25B"/>
      </a:accent5>
      <a:accent6>
        <a:srgbClr val="7A9A01"/>
      </a:accent6>
      <a:hlink>
        <a:srgbClr val="008C95"/>
      </a:hlink>
      <a:folHlink>
        <a:srgbClr val="008C95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Powerpoint_presentasjon_norsk</Template>
  <TotalTime>1961</TotalTime>
  <Words>194</Words>
  <Application>Microsoft Office PowerPoint</Application>
  <PresentationFormat>On-screen Show (4:3)</PresentationFormat>
  <Paragraphs>24</Paragraphs>
  <Slides>5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7" baseType="lpstr">
      <vt:lpstr>Powerpoint_presentasjon_norsk</vt:lpstr>
      <vt:lpstr>Equation</vt:lpstr>
      <vt:lpstr>TMA 4245 Statistikk</vt:lpstr>
      <vt:lpstr>Poisson-prosess</vt:lpstr>
      <vt:lpstr>Poisson fordeling</vt:lpstr>
      <vt:lpstr>Poisson fordeling</vt:lpstr>
      <vt:lpstr>PowerPoint Presentation</vt:lpstr>
    </vt:vector>
  </TitlesOfParts>
  <Company>NINA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TMA 4245 Statistikk</dc:title>
  <dc:creator>Ola Diserud</dc:creator>
  <cp:lastModifiedBy>Ola Diserud</cp:lastModifiedBy>
  <cp:revision>33</cp:revision>
  <cp:lastPrinted>2012-08-09T11:16:30Z</cp:lastPrinted>
  <dcterms:created xsi:type="dcterms:W3CDTF">2013-01-17T21:28:36Z</dcterms:created>
  <dcterms:modified xsi:type="dcterms:W3CDTF">2015-02-03T20:55:00Z</dcterms:modified>
</cp:coreProperties>
</file>